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5.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5.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6858000" cx="12192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5.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5.xml><?xml version="1.0" encoding="utf-8"?>
<a:tblStyleLst xmlns:a="http://schemas.openxmlformats.org/drawingml/2006/main" xmlns:r="http://schemas.openxmlformats.org/officeDocument/2006/relationships" def="{03A00F9F-9EFA-46AA-8DF6-D6EC03AEEA6D}">
  <a:tblStyle styleId="{03A00F9F-9EFA-46AA-8DF6-D6EC03AEEA6D}"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CEB20A3B-0074-415B-8CEF-DC449472550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5.xml"/><Relationship Id="rId3" Type="http://schemas.openxmlformats.org/officeDocument/2006/relationships/tableStyles" Target="tableStyles5.xml"/><Relationship Id="rId4" Type="http://schemas.openxmlformats.org/officeDocument/2006/relationships/slideMaster" Target="slideMasters/slideMaster1.xml"/><Relationship Id="rId11" Type="http://schemas.openxmlformats.org/officeDocument/2006/relationships/slide" Target="slides/slide5.xml"/><Relationship Id="rId10"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n"/>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rtl="0">
              <a:spcBef>
                <a:spcPts val="0"/>
              </a:spcBef>
              <a:spcAft>
                <a:spcPts val="0"/>
              </a:spcAft>
              <a:buSzPts val="1100"/>
              <a:buChar char="●"/>
              <a:defRPr sz="1100"/>
            </a:lvl1pPr>
            <a:lvl2pPr indent="-298450" lvl="1" marL="914400" rtl="0">
              <a:spcBef>
                <a:spcPts val="0"/>
              </a:spcBef>
              <a:spcAft>
                <a:spcPts val="0"/>
              </a:spcAft>
              <a:buSzPts val="1100"/>
              <a:buChar char="○"/>
              <a:defRPr sz="1100"/>
            </a:lvl2pPr>
            <a:lvl3pPr indent="-298450" lvl="2" marL="1371600" rtl="0">
              <a:spcBef>
                <a:spcPts val="0"/>
              </a:spcBef>
              <a:spcAft>
                <a:spcPts val="0"/>
              </a:spcAft>
              <a:buSzPts val="1100"/>
              <a:buChar char="■"/>
              <a:defRPr sz="1100"/>
            </a:lvl3pPr>
            <a:lvl4pPr indent="-298450" lvl="3" marL="1828800" rtl="0">
              <a:spcBef>
                <a:spcPts val="0"/>
              </a:spcBef>
              <a:spcAft>
                <a:spcPts val="0"/>
              </a:spcAft>
              <a:buSzPts val="1100"/>
              <a:buChar char="●"/>
              <a:defRPr sz="1100"/>
            </a:lvl4pPr>
            <a:lvl5pPr indent="-298450" lvl="4" marL="2286000" rtl="0">
              <a:spcBef>
                <a:spcPts val="0"/>
              </a:spcBef>
              <a:spcAft>
                <a:spcPts val="0"/>
              </a:spcAft>
              <a:buSzPts val="1100"/>
              <a:buChar char="○"/>
              <a:defRPr sz="1100"/>
            </a:lvl5pPr>
            <a:lvl6pPr indent="-298450" lvl="5" marL="2743200" rtl="0">
              <a:spcBef>
                <a:spcPts val="0"/>
              </a:spcBef>
              <a:spcAft>
                <a:spcPts val="0"/>
              </a:spcAft>
              <a:buSzPts val="1100"/>
              <a:buChar char="■"/>
              <a:defRPr sz="1100"/>
            </a:lvl6pPr>
            <a:lvl7pPr indent="-298450" lvl="6" marL="3200400" rtl="0">
              <a:spcBef>
                <a:spcPts val="0"/>
              </a:spcBef>
              <a:spcAft>
                <a:spcPts val="0"/>
              </a:spcAft>
              <a:buSzPts val="1100"/>
              <a:buChar char="●"/>
              <a:defRPr sz="1100"/>
            </a:lvl7pPr>
            <a:lvl8pPr indent="-298450" lvl="7" marL="3657600" rtl="0">
              <a:spcBef>
                <a:spcPts val="0"/>
              </a:spcBef>
              <a:spcAft>
                <a:spcPts val="0"/>
              </a:spcAft>
              <a:buSzPts val="1100"/>
              <a:buChar char="○"/>
              <a:defRPr sz="1100"/>
            </a:lvl8pPr>
            <a:lvl9pPr indent="-298450" lvl="8" marL="4114800" rtl="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2221ae9c03c21167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g2221ae9c03c21167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1192104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326457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30700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159181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597B5-C893-4095-8357-5919F9CF5B2F}" type="datetimeFigureOut">
              <a:rPr lang="en-US" smtClean="0"/>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36081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B597B5-C893-4095-8357-5919F9CF5B2F}"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8216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B597B5-C893-4095-8357-5919F9CF5B2F}" type="datetimeFigureOut">
              <a:rPr lang="en-US" smtClean="0"/>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44461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B597B5-C893-4095-8357-5919F9CF5B2F}" type="datetimeFigureOut">
              <a:rPr lang="en-US" smtClean="0"/>
              <a:t>10/26/2019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05418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597B5-C893-4095-8357-5919F9CF5B2F}" type="datetimeFigureOut">
              <a:rPr lang="en-US" smtClean="0"/>
              <a:t>10/26/2019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334388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9354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60483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597B5-C893-4095-8357-5919F9CF5B2F}" type="datetimeFigureOut">
              <a:rPr lang="en-US" smtClean="0"/>
              <a:t>10/26/2019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BA8B4-742B-44F4-91F5-043E26B71D5D}" type="slidenum">
              <a:rPr lang="en-US" smtClean="0"/>
              <a:t>‹Nº›</a:t>
            </a:fld>
            <a:endParaRPr lang="en-US"/>
          </a:p>
        </p:txBody>
      </p:sp>
    </p:spTree>
    <p:extLst>
      <p:ext uri="{BB962C8B-B14F-4D97-AF65-F5344CB8AC3E}">
        <p14:creationId xmlns:p14="http://schemas.microsoft.com/office/powerpoint/2010/main" val="62013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2460"/>
            <a:ext cx="9144000" cy="2387600"/>
          </a:xfrm>
        </p:spPr>
        <p:txBody>
          <a:bodyPr/>
          <a:lstStyle/>
          <a:p>
            <a:r>
              <a:rPr lang="en-US" smtClean="0"/>
              <a:t>Captain</a:t>
            </a:r>
            <a:endParaRPr lang="en-US" dirty="0"/>
          </a:p>
        </p:txBody>
      </p:sp>
      <p:sp>
        <p:nvSpPr>
          <p:cNvPr id="3" name="Subtitle 2"/>
          <p:cNvSpPr>
            <a:spLocks noGrp="1"/>
          </p:cNvSpPr>
          <p:nvPr>
            <p:ph type="subTitle" idx="1"/>
          </p:nvPr>
        </p:nvSpPr>
        <p:spPr/>
        <p:txBody>
          <a:bodyPr/>
          <a:lstStyle/>
          <a:p>
            <a:endParaRPr lang="en-US" dirty="0" smtClean="0"/>
          </a:p>
          <a:p>
            <a:r>
              <a:rPr lang="en-US" b="1" dirty="0" smtClean="0"/>
              <a:t>NIKI SILVERA</a:t>
            </a:r>
            <a:endParaRPr lang="en-US"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52830963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
          <p:cNvSpPr txBox="1"/>
          <p:nvPr>
            <p:ph type="title"/>
          </p:nvPr>
        </p:nvSpPr>
        <p:spPr>
          <a:xfrm>
            <a:off x="838199" y="1305478"/>
            <a:ext cx="10515600" cy="646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959"/>
              <a:buFont typeface="Calibri"/>
              <a:buNone/>
            </a:pPr>
            <a:r>
              <a:rPr lang="en-US" sz="3959"/>
              <a:t> </a:t>
            </a:r>
            <a:r>
              <a:rPr b="1" lang="en-US" sz="3600">
                <a:solidFill>
                  <a:srgbClr val="0070C0"/>
                </a:solidFill>
                <a:latin typeface="Calibri"/>
                <a:ea typeface="Calibri"/>
                <a:cs typeface="Calibri"/>
                <a:sym typeface="Calibri"/>
              </a:rPr>
              <a:t>Self introduction</a:t>
            </a:r>
            <a:endParaRPr b="1" sz="3600">
              <a:solidFill>
                <a:srgbClr val="0070C0"/>
              </a:solidFill>
              <a:latin typeface="Calibri"/>
              <a:ea typeface="Calibri"/>
              <a:cs typeface="Calibri"/>
              <a:sym typeface="Calibri"/>
            </a:endParaRPr>
          </a:p>
        </p:txBody>
      </p:sp>
      <p:pic>
        <p:nvPicPr>
          <p:cNvPr id="62" name="Google Shape;62;p1"/>
          <p:cNvPicPr preferRelativeResize="0"/>
          <p:nvPr/>
        </p:nvPicPr>
        <p:blipFill rotWithShape="1">
          <a:blip r:embed="rId2">
            <a:alphaModFix/>
          </a:blip>
          <a:srcRect b="0" l="0" r="0" t="0"/>
          <a:stretch/>
        </p:blipFill>
        <p:spPr>
          <a:xfrm>
            <a:off x="9616694" y="0"/>
            <a:ext cx="1283262" cy="1205368"/>
          </a:xfrm>
          <a:prstGeom prst="rect">
            <a:avLst/>
          </a:prstGeom>
          <a:noFill/>
          <a:ln>
            <a:noFill/>
          </a:ln>
        </p:spPr>
      </p:pic>
      <p:sp>
        <p:nvSpPr>
          <p:cNvPr id="63" name="Google Shape;63;p1"/>
          <p:cNvSpPr/>
          <p:nvPr/>
        </p:nvSpPr>
        <p:spPr>
          <a:xfrm>
            <a:off x="3440906" y="239485"/>
            <a:ext cx="5310300" cy="831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IHO – NIPPON FOUNDATION</a:t>
            </a:r>
            <a:endParaRPr b="0" i="0" sz="2400" u="none" cap="none" strike="noStrike">
              <a:solidFill>
                <a:srgbClr val="0070C0"/>
              </a:solidFill>
              <a:latin typeface="Verdana"/>
              <a:ea typeface="Verdana"/>
              <a:cs typeface="Verdana"/>
              <a:sym typeface="Verdana"/>
            </a:endParaRPr>
          </a:p>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ALUMNI SEMINAR</a:t>
            </a:r>
            <a:endParaRPr b="0" i="0" sz="2400" u="none" cap="none" strike="noStrike">
              <a:solidFill>
                <a:srgbClr val="0070C0"/>
              </a:solidFill>
              <a:latin typeface="Verdana"/>
              <a:ea typeface="Verdana"/>
              <a:cs typeface="Verdana"/>
              <a:sym typeface="Verdana"/>
            </a:endParaRPr>
          </a:p>
        </p:txBody>
      </p:sp>
      <p:pic>
        <p:nvPicPr>
          <p:cNvPr id="64" name="Google Shape;64;p1"/>
          <p:cNvPicPr preferRelativeResize="0"/>
          <p:nvPr/>
        </p:nvPicPr>
        <p:blipFill rotWithShape="1">
          <a:blip r:embed="rId3">
            <a:alphaModFix/>
          </a:blip>
          <a:srcRect b="0" l="0" r="0" t="0"/>
          <a:stretch/>
        </p:blipFill>
        <p:spPr>
          <a:xfrm>
            <a:off x="1360617" y="-24788"/>
            <a:ext cx="1214688" cy="1214688"/>
          </a:xfrm>
          <a:prstGeom prst="rect">
            <a:avLst/>
          </a:prstGeom>
          <a:noFill/>
          <a:ln>
            <a:noFill/>
          </a:ln>
        </p:spPr>
      </p:pic>
      <p:graphicFrame>
        <p:nvGraphicFramePr>
          <p:cNvPr id="65" name="Google Shape;65;p1"/>
          <p:cNvGraphicFramePr/>
          <p:nvPr/>
        </p:nvGraphicFramePr>
        <p:xfrm>
          <a:off x="838201" y="1835022"/>
          <a:ext cx="3000000" cy="3000000"/>
        </p:xfrm>
        <a:graphic>
          <a:graphicData uri="http://schemas.openxmlformats.org/drawingml/2006/table">
            <a:tbl>
              <a:tblPr bandRow="1" firstRow="1">
                <a:noFill/>
                <a:tableStyleId>{03A00F9F-9EFA-46AA-8DF6-D6EC03AEEA6D}</a:tableStyleId>
              </a:tblPr>
              <a:tblGrid>
                <a:gridCol w="2492850"/>
                <a:gridCol w="5635150"/>
              </a:tblGrid>
              <a:tr h="793300">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Name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NIKI SILVERA</a:t>
                      </a:r>
                      <a:endParaRPr sz="1800" u="none" cap="none" strike="noStrike"/>
                    </a:p>
                  </a:txBody>
                  <a:tcPr marT="45725" marB="45725" marR="91450" marL="91450"/>
                </a:tc>
              </a:tr>
              <a:tr h="793300">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Alumni year</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2010</a:t>
                      </a:r>
                      <a:endParaRPr sz="1800" u="none" cap="none" strike="noStrike"/>
                    </a:p>
                  </a:txBody>
                  <a:tcPr marT="45725" marB="45725" marR="91450" marL="91450"/>
                </a:tc>
              </a:tr>
              <a:tr h="793300">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Country</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URUGUAY</a:t>
                      </a:r>
                      <a:endParaRPr sz="1800" u="none" cap="none" strike="noStrike"/>
                    </a:p>
                  </a:txBody>
                  <a:tcPr marT="45725" marB="45725" marR="91450" marL="91450"/>
                </a:tc>
              </a:tr>
              <a:tr h="793300">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Organization</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SOHMA SERVICE OCEANOGRAPHIC HYDROGRAPHIC AND METEOROLOGICAL OF THE URUGUAYAN NAVY</a:t>
                      </a:r>
                      <a:endParaRPr sz="1800" u="none" cap="none" strike="noStrike"/>
                    </a:p>
                  </a:txBody>
                  <a:tcPr marT="45725" marB="45725" marR="91450" marL="91450"/>
                </a:tc>
              </a:tr>
              <a:tr h="793300">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Position/Job title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OFFICER OF THE NAVY CAPTAIN, HEAD OF HYDROGRAPHIC DEPARMENT </a:t>
                      </a:r>
                      <a:endParaRPr sz="1800" u="none" cap="none" strike="noStrike"/>
                    </a:p>
                  </a:txBody>
                  <a:tcPr marT="45725" marB="45725" marR="91450" marL="91450"/>
                </a:tc>
              </a:tr>
              <a:tr h="793300">
                <a:tc>
                  <a:txBody>
                    <a:bodyPr/>
                    <a:lstStyle/>
                    <a:p>
                      <a:pPr indent="0" lvl="0" marL="0" marR="0" rtl="0" algn="l">
                        <a:lnSpc>
                          <a:spcPct val="100000"/>
                        </a:lnSpc>
                        <a:spcBef>
                          <a:spcPts val="0"/>
                        </a:spcBef>
                        <a:spcAft>
                          <a:spcPts val="0"/>
                        </a:spcAft>
                        <a:buClr>
                          <a:srgbClr val="000000"/>
                        </a:buClr>
                        <a:buSzPts val="1800"/>
                        <a:buFont typeface="Arial"/>
                        <a:buNone/>
                        <a:defRPr sz="1400" u="none" cap="none" strike="noStrike"/>
                      </a:pPr>
                      <a:r>
                        <a:rPr lang="en-US" sz="1800" u="none" cap="none" strike="noStrike"/>
                        <a:t>Current job description</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defRPr sz="1400" u="none" cap="none" strike="noStrike"/>
                      </a:pPr>
                      <a:r>
                        <a:rPr lang="en-US" sz="1400" u="none" cap="none" strike="noStrike"/>
                        <a:t>AS HEAD OF HYDROGRAPHIC DEPARMENT GENERAL PLANNING OF HYDROGRAPHIC SURVEYS, PROCESSING OF FIELD INFORMATION, AND IMPLEMMENTATION OF CARTOGRAPHIC SCHEME</a:t>
                      </a:r>
                      <a:endParaRPr sz="1800" u="none" cap="none" strike="noStrike"/>
                    </a:p>
                  </a:txBody>
                  <a:tcPr marT="45725" marB="45725" marR="91450" marL="91450"/>
                </a:tc>
              </a:tr>
            </a:tbl>
          </a:graphicData>
        </a:graphic>
      </p:graphicFrame>
      <p:sp>
        <p:nvSpPr>
          <p:cNvPr id="66" name="Google Shape;66;p1"/>
          <p:cNvSpPr/>
          <p:nvPr/>
        </p:nvSpPr>
        <p:spPr>
          <a:xfrm>
            <a:off x="9616694" y="2092130"/>
            <a:ext cx="2257500" cy="2752800"/>
          </a:xfrm>
          <a:prstGeom prst="rect">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1800"/>
              <a:buFont typeface="Calibri"/>
              <a:buNone/>
            </a:pPr>
            <a:r>
              <a:rPr b="0" i="0" lang="en-US" sz="1800" u="none" cap="none" strike="noStrike">
                <a:solidFill>
                  <a:schemeClr val="lt1"/>
                </a:solidFill>
                <a:latin typeface="Calibri"/>
                <a:ea typeface="Calibri"/>
                <a:cs typeface="Calibri"/>
                <a:sym typeface="Calibri"/>
              </a:rPr>
              <a:t>Please put your photo here! </a:t>
            </a:r>
            <a:endParaRPr b="0" i="0" sz="1800" u="none" cap="none" strike="noStrike">
              <a:solidFill>
                <a:schemeClr val="lt1"/>
              </a:solidFill>
              <a:latin typeface="Calibri"/>
              <a:ea typeface="Calibri"/>
              <a:cs typeface="Calibri"/>
              <a:sym typeface="Calibri"/>
            </a:endParaRPr>
          </a:p>
        </p:txBody>
      </p:sp>
      <p:pic>
        <p:nvPicPr>
          <p:cNvPr id="67" name="Google Shape;67;p1"/>
          <p:cNvPicPr preferRelativeResize="0"/>
          <p:nvPr/>
        </p:nvPicPr>
        <p:blipFill rotWithShape="1">
          <a:blip r:embed="rId4">
            <a:alphaModFix/>
          </a:blip>
          <a:srcRect b="0" l="0" r="0" t="0"/>
          <a:stretch/>
        </p:blipFill>
        <p:spPr>
          <a:xfrm>
            <a:off x="9616700" y="1910825"/>
            <a:ext cx="2257425" cy="32752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 name="Shape 21"/>
        <p:cNvGrpSpPr/>
        <p:nvPr/>
      </p:nvGrpSpPr>
      <p:grpSpPr>
        <a:xfrm>
          <a:off x="0" y="0"/>
          <a:ext cx="0" cy="0"/>
          <a:chOff x="0" y="0"/>
          <a:chExt cx="0" cy="0"/>
        </a:xfrm>
      </p:grpSpPr>
      <p:sp>
        <p:nvSpPr>
          <p:cNvPr id="22" name="Google Shape;22;p2"/>
          <p:cNvSpPr txBox="1"/>
          <p:nvPr>
            <p:ph type="title"/>
          </p:nvPr>
        </p:nvSpPr>
        <p:spPr>
          <a:xfrm>
            <a:off x="838199" y="1305478"/>
            <a:ext cx="10515600" cy="646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959"/>
              <a:buFont typeface="Calibri"/>
              <a:buNone/>
            </a:pPr>
            <a:r>
              <a:rPr lang="en-US" sz="3959"/>
              <a:t> </a:t>
            </a:r>
            <a:r>
              <a:rPr b="1" lang="en-US" sz="3600">
                <a:solidFill>
                  <a:srgbClr val="0070C0"/>
                </a:solidFill>
                <a:latin typeface="Calibri"/>
                <a:ea typeface="Calibri"/>
                <a:cs typeface="Calibri"/>
                <a:sym typeface="Calibri"/>
              </a:rPr>
              <a:t>My career path and projects / Achievements</a:t>
            </a:r>
            <a:endParaRPr b="1" sz="3600">
              <a:solidFill>
                <a:srgbClr val="0070C0"/>
              </a:solidFill>
              <a:latin typeface="Calibri"/>
              <a:ea typeface="Calibri"/>
              <a:cs typeface="Calibri"/>
              <a:sym typeface="Calibri"/>
            </a:endParaRPr>
          </a:p>
        </p:txBody>
      </p:sp>
      <p:sp>
        <p:nvSpPr>
          <p:cNvPr id="23" name="Google Shape;23;p2"/>
          <p:cNvSpPr txBox="1"/>
          <p:nvPr>
            <p:ph idx="1" type="body"/>
          </p:nvPr>
        </p:nvSpPr>
        <p:spPr>
          <a:xfrm>
            <a:off x="838200" y="2118414"/>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70000"/>
              </a:lnSpc>
              <a:spcBef>
                <a:spcPts val="0"/>
              </a:spcBef>
              <a:spcAft>
                <a:spcPts val="0"/>
              </a:spcAft>
              <a:buClr>
                <a:schemeClr val="dk1"/>
              </a:buClr>
              <a:buSzPts val="2590"/>
              <a:buChar char="•"/>
            </a:pPr>
            <a:r>
              <a:rPr b="1" lang="en-US" sz="2590" u="sng"/>
              <a:t>AFTER THE COURSE 2010</a:t>
            </a:r>
            <a:endParaRPr/>
          </a:p>
          <a:p>
            <a:pPr indent="-228600" lvl="0" marL="228600" rtl="0" algn="l">
              <a:lnSpc>
                <a:spcPct val="70000"/>
              </a:lnSpc>
              <a:spcBef>
                <a:spcPts val="1000"/>
              </a:spcBef>
              <a:spcAft>
                <a:spcPts val="0"/>
              </a:spcAft>
              <a:buClr>
                <a:schemeClr val="dk1"/>
              </a:buClr>
              <a:buSzPts val="2590"/>
              <a:buChar char="•"/>
            </a:pPr>
            <a:r>
              <a:rPr lang="en-US" sz="2590"/>
              <a:t>DESIGNATED AS HEAD OF DATA PROCESSING DIVISION</a:t>
            </a:r>
            <a:endParaRPr/>
          </a:p>
          <a:p>
            <a:pPr indent="-228600" lvl="0" marL="228600" rtl="0" algn="l">
              <a:lnSpc>
                <a:spcPct val="70000"/>
              </a:lnSpc>
              <a:spcBef>
                <a:spcPts val="1000"/>
              </a:spcBef>
              <a:spcAft>
                <a:spcPts val="0"/>
              </a:spcAft>
              <a:buClr>
                <a:schemeClr val="dk1"/>
              </a:buClr>
              <a:buSzPts val="2590"/>
              <a:buChar char="•"/>
            </a:pPr>
            <a:r>
              <a:rPr lang="en-US" sz="2590"/>
              <a:t>SUPERVISOR OF CONTROL CHART QUALITY </a:t>
            </a:r>
            <a:endParaRPr/>
          </a:p>
          <a:p>
            <a:pPr indent="-228600" lvl="0" marL="228600" rtl="0" algn="l">
              <a:lnSpc>
                <a:spcPct val="70000"/>
              </a:lnSpc>
              <a:spcBef>
                <a:spcPts val="1000"/>
              </a:spcBef>
              <a:spcAft>
                <a:spcPts val="0"/>
              </a:spcAft>
              <a:buClr>
                <a:schemeClr val="dk1"/>
              </a:buClr>
              <a:buSzPts val="2590"/>
              <a:buChar char="•"/>
            </a:pPr>
            <a:r>
              <a:rPr lang="en-US" sz="2590"/>
              <a:t>EDITOR OF PUBLICATION INT1 SOHMA (Spanish English) year 2012</a:t>
            </a:r>
            <a:endParaRPr/>
          </a:p>
          <a:p>
            <a:pPr indent="-228600" lvl="0" marL="228600" rtl="0" algn="l">
              <a:lnSpc>
                <a:spcPct val="70000"/>
              </a:lnSpc>
              <a:spcBef>
                <a:spcPts val="1000"/>
              </a:spcBef>
              <a:spcAft>
                <a:spcPts val="0"/>
              </a:spcAft>
              <a:buClr>
                <a:schemeClr val="dk1"/>
              </a:buClr>
              <a:buSzPts val="2590"/>
              <a:buChar char="•"/>
            </a:pPr>
            <a:r>
              <a:rPr lang="en-US" sz="2590"/>
              <a:t>2012 2015 Operation Chief of HYDROGRAPHIC VESSEL ROU 22 OYARVIDE</a:t>
            </a:r>
            <a:endParaRPr/>
          </a:p>
          <a:p>
            <a:pPr indent="-228600" lvl="0" marL="228600" rtl="0" algn="l">
              <a:lnSpc>
                <a:spcPct val="70000"/>
              </a:lnSpc>
              <a:spcBef>
                <a:spcPts val="1000"/>
              </a:spcBef>
              <a:spcAft>
                <a:spcPts val="0"/>
              </a:spcAft>
              <a:buClr>
                <a:schemeClr val="dk1"/>
              </a:buClr>
              <a:buSzPts val="2590"/>
              <a:buChar char="•"/>
            </a:pPr>
            <a:r>
              <a:rPr b="1" lang="en-US" sz="2590" u="sng"/>
              <a:t>2015 until Now</a:t>
            </a:r>
            <a:endParaRPr b="1" sz="2590" u="sng"/>
          </a:p>
          <a:p>
            <a:pPr indent="-228600" lvl="0" marL="228600" rtl="0" algn="l">
              <a:lnSpc>
                <a:spcPct val="70000"/>
              </a:lnSpc>
              <a:spcBef>
                <a:spcPts val="1000"/>
              </a:spcBef>
              <a:spcAft>
                <a:spcPts val="0"/>
              </a:spcAft>
              <a:buClr>
                <a:schemeClr val="dk1"/>
              </a:buClr>
              <a:buSzPts val="2590"/>
              <a:buChar char="•"/>
            </a:pPr>
            <a:r>
              <a:rPr lang="en-US" sz="2590"/>
              <a:t>HEAD OF AIDS TO NAVIGATION DEPARTMENT </a:t>
            </a:r>
            <a:endParaRPr sz="2590"/>
          </a:p>
          <a:p>
            <a:pPr indent="-228600" lvl="0" marL="228600" rtl="0" algn="l">
              <a:lnSpc>
                <a:spcPct val="70000"/>
              </a:lnSpc>
              <a:spcBef>
                <a:spcPts val="1000"/>
              </a:spcBef>
              <a:spcAft>
                <a:spcPts val="0"/>
              </a:spcAft>
              <a:buClr>
                <a:schemeClr val="dk1"/>
              </a:buClr>
              <a:buSzPts val="2590"/>
              <a:buChar char="•"/>
            </a:pPr>
            <a:r>
              <a:rPr lang="en-US" sz="2590"/>
              <a:t>HEAD OF HYDROGRAPHIC DEPARTMENT SOHMA MANAGMENT OF THREE MAINACTIVITIES  , SURVEY, DATA PROCESSING, CARTOGRAPHIC </a:t>
            </a:r>
            <a:endParaRPr/>
          </a:p>
          <a:p>
            <a:pPr indent="-228600" lvl="0" marL="228600" rtl="0" algn="l">
              <a:lnSpc>
                <a:spcPct val="70000"/>
              </a:lnSpc>
              <a:spcBef>
                <a:spcPts val="1000"/>
              </a:spcBef>
              <a:spcAft>
                <a:spcPts val="0"/>
              </a:spcAft>
              <a:buClr>
                <a:schemeClr val="dk1"/>
              </a:buClr>
              <a:buSzPts val="2590"/>
              <a:buChar char="•"/>
            </a:pPr>
            <a:r>
              <a:rPr lang="en-US" sz="2590"/>
              <a:t>CHAIR OF PLANNING COMITÉ OF CHATSO Regional Commision Atlantic South</a:t>
            </a:r>
            <a:endParaRPr sz="2590"/>
          </a:p>
        </p:txBody>
      </p:sp>
      <p:pic>
        <p:nvPicPr>
          <p:cNvPr id="24" name="Google Shape;24;p2"/>
          <p:cNvPicPr preferRelativeResize="0"/>
          <p:nvPr/>
        </p:nvPicPr>
        <p:blipFill rotWithShape="1">
          <a:blip r:embed="rId2">
            <a:alphaModFix/>
          </a:blip>
          <a:srcRect b="0" l="0" r="0" t="0"/>
          <a:stretch/>
        </p:blipFill>
        <p:spPr>
          <a:xfrm>
            <a:off x="9616694" y="0"/>
            <a:ext cx="1283262" cy="1205368"/>
          </a:xfrm>
          <a:prstGeom prst="rect">
            <a:avLst/>
          </a:prstGeom>
          <a:noFill/>
          <a:ln>
            <a:noFill/>
          </a:ln>
        </p:spPr>
      </p:pic>
      <p:sp>
        <p:nvSpPr>
          <p:cNvPr id="25" name="Google Shape;25;p2"/>
          <p:cNvSpPr/>
          <p:nvPr/>
        </p:nvSpPr>
        <p:spPr>
          <a:xfrm>
            <a:off x="3440906" y="239485"/>
            <a:ext cx="5310300" cy="831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IHO – NIPPON FOUNDATION</a:t>
            </a:r>
            <a:endParaRPr b="0" i="0" sz="2400" u="none" cap="none" strike="noStrike">
              <a:solidFill>
                <a:srgbClr val="0070C0"/>
              </a:solidFill>
              <a:latin typeface="Verdana"/>
              <a:ea typeface="Verdana"/>
              <a:cs typeface="Verdana"/>
              <a:sym typeface="Verdana"/>
            </a:endParaRPr>
          </a:p>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ALUMNI SEMINAR</a:t>
            </a:r>
            <a:endParaRPr b="0" i="0" sz="2400" u="none" cap="none" strike="noStrike">
              <a:solidFill>
                <a:srgbClr val="0070C0"/>
              </a:solidFill>
              <a:latin typeface="Verdana"/>
              <a:ea typeface="Verdana"/>
              <a:cs typeface="Verdana"/>
              <a:sym typeface="Verdana"/>
            </a:endParaRPr>
          </a:p>
        </p:txBody>
      </p:sp>
      <p:pic>
        <p:nvPicPr>
          <p:cNvPr id="26" name="Google Shape;26;p2"/>
          <p:cNvPicPr preferRelativeResize="0"/>
          <p:nvPr/>
        </p:nvPicPr>
        <p:blipFill rotWithShape="1">
          <a:blip r:embed="rId3">
            <a:alphaModFix/>
          </a:blip>
          <a:srcRect b="0" l="0" r="0" t="0"/>
          <a:stretch/>
        </p:blipFill>
        <p:spPr>
          <a:xfrm>
            <a:off x="1360617" y="-24788"/>
            <a:ext cx="1214688" cy="121468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2"/>
          <p:cNvSpPr txBox="1"/>
          <p:nvPr>
            <p:ph type="title"/>
          </p:nvPr>
        </p:nvSpPr>
        <p:spPr>
          <a:xfrm>
            <a:off x="838199" y="1305478"/>
            <a:ext cx="10515600" cy="6468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3600"/>
              <a:buFont typeface="Calibri"/>
              <a:buNone/>
            </a:pPr>
            <a:r>
              <a:rPr b="1" lang="en-US" sz="3600">
                <a:solidFill>
                  <a:srgbClr val="0070C0"/>
                </a:solidFill>
                <a:latin typeface="Calibri"/>
                <a:ea typeface="Calibri"/>
                <a:cs typeface="Calibri"/>
                <a:sym typeface="Calibri"/>
              </a:rPr>
              <a:t>Lessons learned from CHART Course</a:t>
            </a:r>
            <a:endParaRPr b="1" sz="3600">
              <a:solidFill>
                <a:srgbClr val="0070C0"/>
              </a:solidFill>
              <a:latin typeface="Calibri"/>
              <a:ea typeface="Calibri"/>
              <a:cs typeface="Calibri"/>
              <a:sym typeface="Calibri"/>
            </a:endParaRPr>
          </a:p>
        </p:txBody>
      </p:sp>
      <p:sp>
        <p:nvSpPr>
          <p:cNvPr id="70" name="Google Shape;70;p2"/>
          <p:cNvSpPr txBox="1"/>
          <p:nvPr>
            <p:ph idx="1" type="body"/>
          </p:nvPr>
        </p:nvSpPr>
        <p:spPr>
          <a:xfrm>
            <a:off x="384350" y="2052400"/>
            <a:ext cx="10515600" cy="4805700"/>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590"/>
              <a:buChar char="•"/>
            </a:pPr>
            <a:r>
              <a:rPr lang="en-US" sz="2590"/>
              <a:t>The COURSE has given me tools to develop knowledge in the area of nautical cartography, paper and electronic.</a:t>
            </a:r>
            <a:endParaRPr/>
          </a:p>
          <a:p>
            <a:pPr indent="-228600" lvl="0" marL="228600" rtl="0" algn="l">
              <a:lnSpc>
                <a:spcPct val="80000"/>
              </a:lnSpc>
              <a:spcBef>
                <a:spcPts val="1000"/>
              </a:spcBef>
              <a:spcAft>
                <a:spcPts val="0"/>
              </a:spcAft>
              <a:buClr>
                <a:schemeClr val="dk1"/>
              </a:buClr>
              <a:buSzPts val="2590"/>
              <a:buChar char="•"/>
            </a:pPr>
            <a:r>
              <a:rPr lang="en-US" sz="2590"/>
              <a:t>The COURSE has given me the opportunity to witness the outstanding efficiency in the work carried out by the Hydrographic Office of the United Kingdom, allowing me to apply some experiences in my office.</a:t>
            </a:r>
            <a:endParaRPr/>
          </a:p>
          <a:p>
            <a:pPr indent="-228600" lvl="0" marL="228600" rtl="0" algn="l">
              <a:lnSpc>
                <a:spcPct val="80000"/>
              </a:lnSpc>
              <a:spcBef>
                <a:spcPts val="1000"/>
              </a:spcBef>
              <a:spcAft>
                <a:spcPts val="0"/>
              </a:spcAft>
              <a:buClr>
                <a:schemeClr val="dk1"/>
              </a:buClr>
              <a:buSzPts val="2590"/>
              <a:buChar char="•"/>
            </a:pPr>
            <a:r>
              <a:rPr lang="en-US" sz="2590"/>
              <a:t>The learning process was so good that it allowed me in a short time to incorporate and apply the knowledge in the department of hydrography of SOHMA, I can emphasize that upon my return from the course one of my first tasks was the edition of the Book of Symbols and Abbreviations whose previous SOHMA edition dated from 1994. Ar that time when I star to work in the New edition I felt as I had borned with that book, was a sparked of knowledge.  was if I have been working with charts along all my life.</a:t>
            </a:r>
            <a:endParaRPr sz="2590"/>
          </a:p>
        </p:txBody>
      </p:sp>
      <p:pic>
        <p:nvPicPr>
          <p:cNvPr id="71" name="Google Shape;71;p2"/>
          <p:cNvPicPr preferRelativeResize="0"/>
          <p:nvPr/>
        </p:nvPicPr>
        <p:blipFill rotWithShape="1">
          <a:blip r:embed="rId2">
            <a:alphaModFix/>
          </a:blip>
          <a:srcRect b="0" l="0" r="0" t="0"/>
          <a:stretch/>
        </p:blipFill>
        <p:spPr>
          <a:xfrm>
            <a:off x="9616694" y="0"/>
            <a:ext cx="1283262" cy="1205368"/>
          </a:xfrm>
          <a:prstGeom prst="rect">
            <a:avLst/>
          </a:prstGeom>
          <a:noFill/>
          <a:ln>
            <a:noFill/>
          </a:ln>
        </p:spPr>
      </p:pic>
      <p:sp>
        <p:nvSpPr>
          <p:cNvPr id="72" name="Google Shape;72;p2"/>
          <p:cNvSpPr/>
          <p:nvPr/>
        </p:nvSpPr>
        <p:spPr>
          <a:xfrm>
            <a:off x="3440906" y="239485"/>
            <a:ext cx="5310300" cy="831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IHO – NIPPON FOUNDATION</a:t>
            </a:r>
            <a:endParaRPr b="0" i="0" sz="2400" u="none" cap="none" strike="noStrike">
              <a:solidFill>
                <a:srgbClr val="0070C0"/>
              </a:solidFill>
              <a:latin typeface="Verdana"/>
              <a:ea typeface="Verdana"/>
              <a:cs typeface="Verdana"/>
              <a:sym typeface="Verdana"/>
            </a:endParaRPr>
          </a:p>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ALUMNI SEMINAR</a:t>
            </a:r>
            <a:endParaRPr b="0" i="0" sz="2400" u="none" cap="none" strike="noStrike">
              <a:solidFill>
                <a:srgbClr val="0070C0"/>
              </a:solidFill>
              <a:latin typeface="Verdana"/>
              <a:ea typeface="Verdana"/>
              <a:cs typeface="Verdana"/>
              <a:sym typeface="Verdana"/>
            </a:endParaRPr>
          </a:p>
        </p:txBody>
      </p:sp>
      <p:pic>
        <p:nvPicPr>
          <p:cNvPr id="73" name="Google Shape;73;p2"/>
          <p:cNvPicPr preferRelativeResize="0"/>
          <p:nvPr/>
        </p:nvPicPr>
        <p:blipFill rotWithShape="1">
          <a:blip r:embed="rId3">
            <a:alphaModFix/>
          </a:blip>
          <a:srcRect b="0" l="0" r="0" t="0"/>
          <a:stretch/>
        </p:blipFill>
        <p:spPr>
          <a:xfrm>
            <a:off x="1360617" y="-24788"/>
            <a:ext cx="1214688" cy="121468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 name="Shape 46"/>
        <p:cNvGrpSpPr/>
        <p:nvPr/>
      </p:nvGrpSpPr>
      <p:grpSpPr>
        <a:xfrm>
          <a:off x="0" y="0"/>
          <a:ext cx="0" cy="0"/>
          <a:chOff x="0" y="0"/>
          <a:chExt cx="0" cy="0"/>
        </a:xfrm>
      </p:grpSpPr>
      <p:sp>
        <p:nvSpPr>
          <p:cNvPr id="47" name="Google Shape;47;p2"/>
          <p:cNvSpPr txBox="1"/>
          <p:nvPr>
            <p:ph type="title"/>
          </p:nvPr>
        </p:nvSpPr>
        <p:spPr>
          <a:xfrm>
            <a:off x="838199" y="1305478"/>
            <a:ext cx="10515600" cy="646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000"/>
              <a:buFont typeface="Calibri"/>
              <a:buNone/>
            </a:pPr>
            <a:r>
              <a:rPr b="1" lang="en-US" sz="4000">
                <a:solidFill>
                  <a:srgbClr val="0070C0"/>
                </a:solidFill>
                <a:latin typeface="Calibri"/>
                <a:ea typeface="Calibri"/>
                <a:cs typeface="Calibri"/>
                <a:sym typeface="Calibri"/>
              </a:rPr>
              <a:t>Suggestion for the future</a:t>
            </a:r>
            <a:endParaRPr b="1" sz="4000">
              <a:solidFill>
                <a:srgbClr val="0070C0"/>
              </a:solidFill>
              <a:latin typeface="Calibri"/>
              <a:ea typeface="Calibri"/>
              <a:cs typeface="Calibri"/>
              <a:sym typeface="Calibri"/>
            </a:endParaRPr>
          </a:p>
        </p:txBody>
      </p:sp>
      <p:sp>
        <p:nvSpPr>
          <p:cNvPr id="48" name="Google Shape;48;p2"/>
          <p:cNvSpPr txBox="1"/>
          <p:nvPr>
            <p:ph idx="1" type="body"/>
          </p:nvPr>
        </p:nvSpPr>
        <p:spPr>
          <a:xfrm>
            <a:off x="838200" y="2118414"/>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The integration of the theory and practice in the course was excellent allowing us to incorporate and apply the knowledge learned in a short time, at the same time it was developed in an environment of respect and friendship, so I would have nothing to suggest, only the desire that The course be maintained to give the possibility to other students and other countries to access to a good preparation, allowing at the same time that once alumni back in their services they generate products that allow ships to navigate their waters on safety way using the charts that have been created by qualified personnel. The maritime navigation is the beneficiary of a good training course like this , where I had the great fortune to access</a:t>
            </a:r>
            <a:endParaRPr/>
          </a:p>
        </p:txBody>
      </p:sp>
      <p:pic>
        <p:nvPicPr>
          <p:cNvPr id="49" name="Google Shape;49;p2"/>
          <p:cNvPicPr preferRelativeResize="0"/>
          <p:nvPr/>
        </p:nvPicPr>
        <p:blipFill rotWithShape="1">
          <a:blip r:embed="rId2">
            <a:alphaModFix/>
          </a:blip>
          <a:srcRect b="0" l="0" r="0" t="0"/>
          <a:stretch/>
        </p:blipFill>
        <p:spPr>
          <a:xfrm>
            <a:off x="9616694" y="0"/>
            <a:ext cx="1283262" cy="1205368"/>
          </a:xfrm>
          <a:prstGeom prst="rect">
            <a:avLst/>
          </a:prstGeom>
          <a:noFill/>
          <a:ln>
            <a:noFill/>
          </a:ln>
        </p:spPr>
      </p:pic>
      <p:sp>
        <p:nvSpPr>
          <p:cNvPr id="50" name="Google Shape;50;p2"/>
          <p:cNvSpPr/>
          <p:nvPr/>
        </p:nvSpPr>
        <p:spPr>
          <a:xfrm>
            <a:off x="3440906" y="239485"/>
            <a:ext cx="5310300" cy="831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IHO – NIPPON FOUNDATION</a:t>
            </a:r>
            <a:endParaRPr b="0" i="0" sz="2400" u="none" cap="none" strike="noStrike">
              <a:solidFill>
                <a:srgbClr val="0070C0"/>
              </a:solidFill>
              <a:latin typeface="Verdana"/>
              <a:ea typeface="Verdana"/>
              <a:cs typeface="Verdana"/>
              <a:sym typeface="Verdana"/>
            </a:endParaRPr>
          </a:p>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ALUMNI SEMINAR</a:t>
            </a:r>
            <a:endParaRPr b="0" i="0" sz="2400" u="none" cap="none" strike="noStrike">
              <a:solidFill>
                <a:srgbClr val="0070C0"/>
              </a:solidFill>
              <a:latin typeface="Verdana"/>
              <a:ea typeface="Verdana"/>
              <a:cs typeface="Verdana"/>
              <a:sym typeface="Verdana"/>
            </a:endParaRPr>
          </a:p>
        </p:txBody>
      </p:sp>
      <p:pic>
        <p:nvPicPr>
          <p:cNvPr id="51" name="Google Shape;51;p2"/>
          <p:cNvPicPr preferRelativeResize="0"/>
          <p:nvPr/>
        </p:nvPicPr>
        <p:blipFill rotWithShape="1">
          <a:blip r:embed="rId3">
            <a:alphaModFix/>
          </a:blip>
          <a:srcRect b="0" l="0" r="0" t="0"/>
          <a:stretch/>
        </p:blipFill>
        <p:spPr>
          <a:xfrm>
            <a:off x="1360617" y="-24788"/>
            <a:ext cx="1214688" cy="121468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3"/>
          <p:cNvSpPr txBox="1"/>
          <p:nvPr>
            <p:ph type="title"/>
          </p:nvPr>
        </p:nvSpPr>
        <p:spPr>
          <a:xfrm>
            <a:off x="838199" y="1305478"/>
            <a:ext cx="10515600" cy="6468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3600"/>
              <a:buFont typeface="Calibri"/>
              <a:buNone/>
            </a:pPr>
            <a:r>
              <a:rPr b="1" lang="en-US" sz="3600">
                <a:solidFill>
                  <a:srgbClr val="0070C0"/>
                </a:solidFill>
                <a:latin typeface="Calibri"/>
                <a:ea typeface="Calibri"/>
                <a:cs typeface="Calibri"/>
                <a:sym typeface="Calibri"/>
              </a:rPr>
              <a:t>Lessons learned from CHART Course</a:t>
            </a:r>
            <a:endParaRPr b="1" sz="3600">
              <a:solidFill>
                <a:srgbClr val="0070C0"/>
              </a:solidFill>
              <a:latin typeface="Calibri"/>
              <a:ea typeface="Calibri"/>
              <a:cs typeface="Calibri"/>
              <a:sym typeface="Calibri"/>
            </a:endParaRPr>
          </a:p>
        </p:txBody>
      </p:sp>
      <p:sp>
        <p:nvSpPr>
          <p:cNvPr id="82" name="Google Shape;82;p3"/>
          <p:cNvSpPr txBox="1"/>
          <p:nvPr>
            <p:ph idx="1" type="body"/>
          </p:nvPr>
        </p:nvSpPr>
        <p:spPr>
          <a:xfrm>
            <a:off x="384350" y="2052400"/>
            <a:ext cx="10515600" cy="44451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None/>
            </a:pPr>
            <a:r>
              <a:t/>
            </a:r>
            <a:endParaRPr/>
          </a:p>
          <a:p>
            <a:pPr indent="-228600" lvl="0" marL="228600" rtl="0" algn="l">
              <a:lnSpc>
                <a:spcPct val="80000"/>
              </a:lnSpc>
              <a:spcBef>
                <a:spcPts val="1000"/>
              </a:spcBef>
              <a:spcAft>
                <a:spcPts val="0"/>
              </a:spcAft>
              <a:buClr>
                <a:schemeClr val="dk1"/>
              </a:buClr>
              <a:buSzPts val="2590"/>
              <a:buChar char="•"/>
            </a:pPr>
            <a:r>
              <a:rPr lang="en-US" sz="2590"/>
              <a:t>The possibility of cultural exchange with other people of the World, where we were able to live along the course with students from other countries.</a:t>
            </a:r>
            <a:endParaRPr sz="2590"/>
          </a:p>
        </p:txBody>
      </p:sp>
      <p:pic>
        <p:nvPicPr>
          <p:cNvPr id="83" name="Google Shape;83;p3"/>
          <p:cNvPicPr preferRelativeResize="0"/>
          <p:nvPr/>
        </p:nvPicPr>
        <p:blipFill rotWithShape="1">
          <a:blip r:embed="rId3">
            <a:alphaModFix/>
          </a:blip>
          <a:srcRect b="0" l="0" r="0" t="0"/>
          <a:stretch/>
        </p:blipFill>
        <p:spPr>
          <a:xfrm>
            <a:off x="9616694" y="0"/>
            <a:ext cx="1283262" cy="1205368"/>
          </a:xfrm>
          <a:prstGeom prst="rect">
            <a:avLst/>
          </a:prstGeom>
          <a:noFill/>
          <a:ln>
            <a:noFill/>
          </a:ln>
        </p:spPr>
      </p:pic>
      <p:sp>
        <p:nvSpPr>
          <p:cNvPr id="84" name="Google Shape;84;p3"/>
          <p:cNvSpPr/>
          <p:nvPr/>
        </p:nvSpPr>
        <p:spPr>
          <a:xfrm>
            <a:off x="3440906" y="239485"/>
            <a:ext cx="5310300" cy="831000"/>
          </a:xfrm>
          <a:prstGeom prst="rect">
            <a:avLst/>
          </a:prstGeom>
          <a:noFill/>
          <a:ln>
            <a:noFill/>
          </a:ln>
        </p:spPr>
        <p:txBody>
          <a:bodyPr anchorCtr="0" anchor="t" bIns="45700" lIns="91425" spcFirstLastPara="1" rIns="91425" wrap="square" tIns="45700">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IHO – NIPPON FOUNDATION</a:t>
            </a:r>
            <a:endParaRPr b="0" i="0" sz="2400" u="none" cap="none" strike="noStrike">
              <a:solidFill>
                <a:srgbClr val="0070C0"/>
              </a:solidFill>
              <a:latin typeface="Verdana"/>
              <a:ea typeface="Verdana"/>
              <a:cs typeface="Verdana"/>
              <a:sym typeface="Verdana"/>
            </a:endParaRPr>
          </a:p>
          <a:p>
            <a:pPr indent="0" lvl="0" marL="0" marR="0" rtl="0" algn="ctr">
              <a:spcBef>
                <a:spcPts val="0"/>
              </a:spcBef>
              <a:spcAft>
                <a:spcPts val="0"/>
              </a:spcAft>
              <a:buClr>
                <a:srgbClr val="0070C0"/>
              </a:buClr>
              <a:buSzPts val="2400"/>
              <a:buFont typeface="Noto Sans Symbols"/>
              <a:buNone/>
            </a:pPr>
            <a:r>
              <a:rPr b="1" i="0" lang="en-US" sz="2400" u="none" cap="none" strike="noStrike">
                <a:solidFill>
                  <a:srgbClr val="0070C0"/>
                </a:solidFill>
                <a:latin typeface="Verdana"/>
                <a:ea typeface="Verdana"/>
                <a:cs typeface="Verdana"/>
                <a:sym typeface="Verdana"/>
              </a:rPr>
              <a:t>ALUMNI SEMINAR</a:t>
            </a:r>
            <a:endParaRPr b="0" i="0" sz="2400" u="none" cap="none" strike="noStrike">
              <a:solidFill>
                <a:srgbClr val="0070C0"/>
              </a:solidFill>
              <a:latin typeface="Verdana"/>
              <a:ea typeface="Verdana"/>
              <a:cs typeface="Verdana"/>
              <a:sym typeface="Verdana"/>
            </a:endParaRPr>
          </a:p>
        </p:txBody>
      </p:sp>
      <p:pic>
        <p:nvPicPr>
          <p:cNvPr id="85" name="Google Shape;85;p3"/>
          <p:cNvPicPr preferRelativeResize="0"/>
          <p:nvPr/>
        </p:nvPicPr>
        <p:blipFill rotWithShape="1">
          <a:blip r:embed="rId4">
            <a:alphaModFix/>
          </a:blip>
          <a:srcRect b="0" l="0" r="0" t="0"/>
          <a:stretch/>
        </p:blipFill>
        <p:spPr>
          <a:xfrm>
            <a:off x="1360617" y="-24788"/>
            <a:ext cx="1214688" cy="1214688"/>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